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Within the Shining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a Star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Robert S. Lehman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Betsy Jo Angebranndt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Within the shining of a 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catch a glimpse of who we are;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every infant born we see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hope of our nativity.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miracle of each new birth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 shake and save the stony earth;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Triumphantly the newborn’s cry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Strikes echoes from the waiting sky.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